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1" r:id="rId6"/>
    <p:sldId id="286" r:id="rId7"/>
    <p:sldId id="285" r:id="rId8"/>
    <p:sldId id="284" r:id="rId9"/>
    <p:sldId id="265" r:id="rId10"/>
    <p:sldId id="260" r:id="rId11"/>
    <p:sldId id="283" r:id="rId12"/>
    <p:sldId id="267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  <a:latin typeface="+mj-lt"/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dkUpDiag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  <a:effectLst/>
          </c:spPr>
          <c:invertIfNegative val="0"/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20YY</c:v>
                      </c:pt>
                      <c:pt idx="1">
                        <c:v>20YY</c:v>
                      </c:pt>
                      <c:pt idx="2">
                        <c:v>20YY</c:v>
                      </c:pt>
                      <c:pt idx="3">
                        <c:v>20YY</c:v>
                      </c:pt>
                      <c:pt idx="4">
                        <c:v>20YY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EC1-46F8-924B-6328805B1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Lbls>
            <c:dLbl>
              <c:idx val="0"/>
              <c:layout>
                <c:manualLayout>
                  <c:x val="4.698224024235706E-2"/>
                  <c:y val="8.80812184187406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89-4116-BE49-3E1B5920BDBF}"/>
                </c:ext>
              </c:extLst>
            </c:dLbl>
            <c:dLbl>
              <c:idx val="1"/>
              <c:layout>
                <c:manualLayout>
                  <c:x val="-5.5524465740967477E-2"/>
                  <c:y val="6.90366306525264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89-4116-BE49-3E1B5920BDBF}"/>
                </c:ext>
              </c:extLst>
            </c:dLbl>
            <c:dLbl>
              <c:idx val="2"/>
              <c:layout>
                <c:manualLayout>
                  <c:x val="-2.9897789245136312E-2"/>
                  <c:y val="-9.04617918895174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89-4116-BE49-3E1B5920BDBF}"/>
                </c:ext>
              </c:extLst>
            </c:dLbl>
            <c:dLbl>
              <c:idx val="3"/>
              <c:layout>
                <c:manualLayout>
                  <c:x val="3.2033345619788829E-2"/>
                  <c:y val="-0.1261703939511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89-4116-BE49-3E1B5920BDBF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389-4116-BE49-3E1B5920B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49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991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9489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2071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9217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363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276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566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941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67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3761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592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umn 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82D5D2B4-7BAC-4C27-8D68-12365C7E7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7D9203C1-910E-4AFC-95E0-13BF40D08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25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:a16="http://schemas.microsoft.com/office/drawing/2014/main" id="{402BCAE3-72EC-4098-A211-3555BFDE9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:a16="http://schemas.microsoft.com/office/drawing/2014/main" id="{94A08494-9C0E-4AAF-BE9A-166FE994D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:a16="http://schemas.microsoft.com/office/drawing/2014/main" id="{698FE6A1-AEF7-4FD7-A689-908A6B9CC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:a16="http://schemas.microsoft.com/office/drawing/2014/main" id="{636DD6E3-6313-40D8-B03E-60E2E5A69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7FE1F4E8-B411-4807-9D24-A045EE06C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8C3F648E-45E5-403C-973E-2BEED634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3" r:id="rId10"/>
    <p:sldLayoutId id="2147483668" r:id="rId11"/>
    <p:sldLayoutId id="2147483682" r:id="rId12"/>
    <p:sldLayoutId id="2147483670" r:id="rId13"/>
    <p:sldLayoutId id="2147483653" r:id="rId14"/>
    <p:sldLayoutId id="2147483673" r:id="rId15"/>
    <p:sldLayoutId id="2147483674" r:id="rId16"/>
    <p:sldLayoutId id="2147483676" r:id="rId17"/>
    <p:sldLayoutId id="2147483677" r:id="rId18"/>
    <p:sldLayoutId id="2147483654" r:id="rId19"/>
    <p:sldLayoutId id="2147483660" r:id="rId20"/>
    <p:sldLayoutId id="2147483661" r:id="rId21"/>
    <p:sldLayoutId id="2147483678" r:id="rId22"/>
    <p:sldLayoutId id="2147483686" r:id="rId23"/>
    <p:sldLayoutId id="2147483687" r:id="rId24"/>
    <p:sldLayoutId id="2147483689" r:id="rId25"/>
    <p:sldLayoutId id="2147483690" r:id="rId26"/>
    <p:sldLayoutId id="2147483688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svg"/><Relationship Id="rId11" Type="http://schemas.openxmlformats.org/officeDocument/2006/relationships/image" Target="../media/image49.sv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svg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0.sv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svg"/><Relationship Id="rId11" Type="http://schemas.openxmlformats.org/officeDocument/2006/relationships/hyperlink" Target="http://www.fabrikcam.com/" TargetMode="External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15" name="Picture 14" title="Placeholder Logo">
            <a:extLst>
              <a:ext uri="{FF2B5EF4-FFF2-40B4-BE49-F238E27FC236}">
                <a16:creationId xmlns:a16="http://schemas.microsoft.com/office/drawing/2014/main" id="{E59089BD-A05A-4E28-AFD9-50A72EA811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60" t="11382" r="12962" b="31756"/>
          <a:stretch/>
        </p:blipFill>
        <p:spPr>
          <a:xfrm>
            <a:off x="352184" y="2001190"/>
            <a:ext cx="1347064" cy="703232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Pitch Deck Tagline</a:t>
            </a:r>
            <a:br>
              <a:rPr lang="en-US" dirty="0"/>
            </a:br>
            <a:r>
              <a:rPr lang="en-US" dirty="0"/>
              <a:t>Can Extend to Two Lines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816F-B457-4100-9975-0F3BAA3F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73219-73B6-4A50-8412-77850D56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38720"/>
            <a:ext cx="5472000" cy="360000"/>
          </a:xfrm>
        </p:spPr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0752B-B871-4B72-8FE1-D34B8BB36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3062534"/>
            <a:ext cx="5472000" cy="3129466"/>
          </a:xfrm>
        </p:spPr>
        <p:txBody>
          <a:bodyPr/>
          <a:lstStyle/>
          <a:p>
            <a:r>
              <a:rPr lang="en-US" dirty="0"/>
              <a:t>Bring to the table win-win survival strategies to ensure proactive domination.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02C058-20DE-46C9-BB43-8B24E6B9E82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00000" y="2439245"/>
            <a:ext cx="5472000" cy="35877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Competitor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33CE4-940B-422B-A258-BEC239BA97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99887" y="3062514"/>
            <a:ext cx="5472113" cy="3128736"/>
          </a:xfrm>
        </p:spPr>
        <p:txBody>
          <a:bodyPr/>
          <a:lstStyle/>
          <a:p>
            <a:r>
              <a:rPr lang="en-US" dirty="0"/>
              <a:t>Podcasting operational change management inside of workflows to establish a framework.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9AED6-5408-4E4A-93B2-3909F2C8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4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9ACF9-B7F9-4774-B207-2EF7897115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>
                <a:latin typeface="+mn-lt"/>
              </a:rPr>
              <a:t>Month, Year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 a tellus.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2613D7-9904-47E7-A848-78E09B4F4A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>
                <a:latin typeface="+mn-lt"/>
              </a:rPr>
              <a:t>Month, Year</a:t>
            </a:r>
            <a:endParaRPr lang="en-US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D7DA5-9DA5-4EDA-AAC1-B5A593D730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 a tellus.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>
                <a:latin typeface="+mn-lt"/>
              </a:rPr>
              <a:t>Month, Year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47F593-8BBB-4E42-93A0-A6382BB42B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6FC5CC-5CC2-43D6-94AF-A54C0597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32436"/>
              </p:ext>
            </p:extLst>
          </p:nvPr>
        </p:nvGraphicFramePr>
        <p:xfrm>
          <a:off x="431800" y="1728000"/>
          <a:ext cx="6680200" cy="41783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578291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10" name="Chart 9" title="Gross Revenue Placeholder Chart">
            <a:extLst>
              <a:ext uri="{FF2B5EF4-FFF2-40B4-BE49-F238E27FC236}">
                <a16:creationId xmlns:a16="http://schemas.microsoft.com/office/drawing/2014/main" id="{37148895-F8B0-42CA-81D7-420E8C24C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225852"/>
              </p:ext>
            </p:extLst>
          </p:nvPr>
        </p:nvGraphicFramePr>
        <p:xfrm>
          <a:off x="7389813" y="1728001"/>
          <a:ext cx="4381500" cy="4177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4125" y="3973125"/>
            <a:ext cx="55317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11190" y="2190750"/>
            <a:ext cx="1793875" cy="561975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45930" y="2531196"/>
            <a:ext cx="1724394" cy="18580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cxnSp>
        <p:nvCxnSpPr>
          <p:cNvPr id="71" name="Straight Arrow Connector 70" title="Timeline Event Lines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cxnSp>
        <p:nvCxnSpPr>
          <p:cNvPr id="74" name="Straight Arrow Connector 73" title="Timeline Event Lines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08903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06649" y="252980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Oct, 20YY</a:t>
            </a:r>
          </a:p>
        </p:txBody>
      </p:sp>
      <p:cxnSp>
        <p:nvCxnSpPr>
          <p:cNvPr id="72" name="Straight Arrow Connector 71" title="Timeline Event Lines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08325" y="3973125"/>
            <a:ext cx="55317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20YY</a:t>
            </a:r>
          </a:p>
        </p:txBody>
      </p:sp>
      <p:cxnSp>
        <p:nvCxnSpPr>
          <p:cNvPr id="75" name="Straight Arrow Connector 74" title="Timeline Event Lines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22694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cxnSp>
        <p:nvCxnSpPr>
          <p:cNvPr id="76" name="Straight Arrow Connector 75" title="Timeline Event Lines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54432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cxnSp>
        <p:nvCxnSpPr>
          <p:cNvPr id="73" name="Straight Arrow Connector 72" title="Timeline Event Lines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62433" y="252980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grpSp>
        <p:nvGrpSpPr>
          <p:cNvPr id="33" name="Group 32" title="Timeline Month Lines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2" y="3799174"/>
            <a:ext cx="10856346" cy="173951"/>
            <a:chOff x="620712" y="3799174"/>
            <a:chExt cx="10856346" cy="17395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FA10-2775-487B-B727-772179D8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CEDA25-1E94-4CF9-B6CD-A1094EDD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446186"/>
              </p:ext>
            </p:extLst>
          </p:nvPr>
        </p:nvGraphicFramePr>
        <p:xfrm>
          <a:off x="431800" y="1124680"/>
          <a:ext cx="11340000" cy="46661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29389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7 593,750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82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-1,968,750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-4,800,000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28,080,000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3C8A8-A96E-4C3C-B900-3F4964389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9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49" name="Picture Placeholder 48" descr="man standing and looking down">
            <a:extLst>
              <a:ext uri="{FF2B5EF4-FFF2-40B4-BE49-F238E27FC236}">
                <a16:creationId xmlns:a16="http://schemas.microsoft.com/office/drawing/2014/main" id="{BEE07BF0-BD3B-4588-B435-7C90E9F111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2808242"/>
            <a:ext cx="1505966" cy="150596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0B2821-A8E7-46E4-B168-879973D325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49CF-117A-4565-9592-D23257E4C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51" name="Picture Placeholder 50" descr="woman looking at and texting on her phone">
            <a:extLst>
              <a:ext uri="{FF2B5EF4-FFF2-40B4-BE49-F238E27FC236}">
                <a16:creationId xmlns:a16="http://schemas.microsoft.com/office/drawing/2014/main" id="{990571E5-B221-49BE-902B-B3D307AAD3D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3742" y="2808242"/>
            <a:ext cx="1505966" cy="150596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Mira</a:t>
            </a:r>
            <a:br>
              <a:rPr lang="en-US" dirty="0"/>
            </a:br>
            <a:r>
              <a:rPr lang="en-US" dirty="0"/>
              <a:t>Karlsson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9F9D-EB43-4713-8B9F-9A43B2F70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COB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AAB936-097B-4C03-AE79-B2920CDE25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53" name="Picture Placeholder 52" descr="woman posing for portrait">
            <a:extLst>
              <a:ext uri="{FF2B5EF4-FFF2-40B4-BE49-F238E27FC236}">
                <a16:creationId xmlns:a16="http://schemas.microsoft.com/office/drawing/2014/main" id="{C47055E4-1604-491C-AEB0-8BF6FDE485F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5683" y="2808242"/>
            <a:ext cx="1505966" cy="150596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45246F-921D-40B3-8F49-8C6BC2317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3732E-FB74-4F6C-88AC-EBAAC00C4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CFO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29A30E-A2FC-439E-B985-4BD4359DFE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10" name="Group 9" title="Fund Category (Grouped)">
            <a:extLst>
              <a:ext uri="{FF2B5EF4-FFF2-40B4-BE49-F238E27FC236}">
                <a16:creationId xmlns:a16="http://schemas.microsoft.com/office/drawing/2014/main" id="{7991DB0A-528C-4F75-B29F-30E8300DA02C}"/>
              </a:ext>
            </a:extLst>
          </p:cNvPr>
          <p:cNvGrpSpPr/>
          <p:nvPr/>
        </p:nvGrpSpPr>
        <p:grpSpPr>
          <a:xfrm>
            <a:off x="635303" y="1497049"/>
            <a:ext cx="2456706" cy="1634164"/>
            <a:chOff x="635303" y="993330"/>
            <a:chExt cx="2456706" cy="1634164"/>
          </a:xfrm>
        </p:grpSpPr>
        <p:pic>
          <p:nvPicPr>
            <p:cNvPr id="14" name="Graphic 13" descr="Network" title="Placeholder Icon">
              <a:extLst>
                <a:ext uri="{FF2B5EF4-FFF2-40B4-BE49-F238E27FC236}">
                  <a16:creationId xmlns:a16="http://schemas.microsoft.com/office/drawing/2014/main" id="{18424AB1-887D-4FB3-BE95-50D84780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2" name="Text Placeholder 80">
              <a:extLst>
                <a:ext uri="{FF2B5EF4-FFF2-40B4-BE49-F238E27FC236}">
                  <a16:creationId xmlns:a16="http://schemas.microsoft.com/office/drawing/2014/main" id="{90281C71-0600-4FA5-BF84-8F72BE03A85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1" name="Text Placeholder 80">
              <a:extLst>
                <a:ext uri="{FF2B5EF4-FFF2-40B4-BE49-F238E27FC236}">
                  <a16:creationId xmlns:a16="http://schemas.microsoft.com/office/drawing/2014/main" id="{3BF28A40-3F44-4C6A-81B5-2161EEF431B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</p:grpSp>
      <p:grpSp>
        <p:nvGrpSpPr>
          <p:cNvPr id="20" name="Group 19" title="Fund Category (Grouped)">
            <a:extLst>
              <a:ext uri="{FF2B5EF4-FFF2-40B4-BE49-F238E27FC236}">
                <a16:creationId xmlns:a16="http://schemas.microsoft.com/office/drawing/2014/main" id="{9E1D0716-8092-4CF7-A12E-F1BCC99E89C3}"/>
              </a:ext>
            </a:extLst>
          </p:cNvPr>
          <p:cNvGrpSpPr/>
          <p:nvPr/>
        </p:nvGrpSpPr>
        <p:grpSpPr>
          <a:xfrm>
            <a:off x="695631" y="3927174"/>
            <a:ext cx="2439313" cy="1773976"/>
            <a:chOff x="635303" y="2759296"/>
            <a:chExt cx="2439313" cy="1773976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:a16="http://schemas.microsoft.com/office/drawing/2014/main" id="{87FF2375-B49A-4319-B4DC-3C80BAD9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:a16="http://schemas.microsoft.com/office/drawing/2014/main" id="{84749242-C662-4254-B6A3-246DC1FF680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409888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:a16="http://schemas.microsoft.com/office/drawing/2014/main" id="{C3483C53-05C7-41D1-985C-79B44C4DB3B7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816617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</p:grpSp>
      <p:graphicFrame>
        <p:nvGraphicFramePr>
          <p:cNvPr id="4" name="Chart 3" title="Funding Chart">
            <a:extLst>
              <a:ext uri="{FF2B5EF4-FFF2-40B4-BE49-F238E27FC236}">
                <a16:creationId xmlns:a16="http://schemas.microsoft.com/office/drawing/2014/main" id="{1ABE75E8-2998-4AD8-8098-39EDE88A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401285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:a16="http://schemas.microsoft.com/office/drawing/2014/main" id="{C08AEB7B-A2ED-4C07-8C5A-156DA6D715BE}"/>
              </a:ext>
            </a:extLst>
          </p:cNvPr>
          <p:cNvGrpSpPr/>
          <p:nvPr/>
        </p:nvGrpSpPr>
        <p:grpSpPr>
          <a:xfrm>
            <a:off x="8881417" y="1497049"/>
            <a:ext cx="2497783" cy="1962347"/>
            <a:chOff x="8881417" y="2258575"/>
            <a:chExt cx="2497783" cy="1962347"/>
          </a:xfrm>
        </p:grpSpPr>
        <p:pic>
          <p:nvPicPr>
            <p:cNvPr id="29" name="Graphic 28" descr="Icon Placeholder">
              <a:extLst>
                <a:ext uri="{FF2B5EF4-FFF2-40B4-BE49-F238E27FC236}">
                  <a16:creationId xmlns:a16="http://schemas.microsoft.com/office/drawing/2014/main" id="{E0E3C227-EFA0-47A9-BAEC-A3B06FCA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27" name="Text Placeholder 80">
              <a:extLst>
                <a:ext uri="{FF2B5EF4-FFF2-40B4-BE49-F238E27FC236}">
                  <a16:creationId xmlns:a16="http://schemas.microsoft.com/office/drawing/2014/main" id="{E691EA48-9FD0-4A91-A269-A8156DBAA8A1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6" name="Text Placeholder 80">
              <a:extLst>
                <a:ext uri="{FF2B5EF4-FFF2-40B4-BE49-F238E27FC236}">
                  <a16:creationId xmlns:a16="http://schemas.microsoft.com/office/drawing/2014/main" id="{CF9BA5D5-8439-442E-A476-F8D139086D8D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</p:grpSp>
      <p:grpSp>
        <p:nvGrpSpPr>
          <p:cNvPr id="5" name="Group 4" title="Fund Category (Grouped)">
            <a:extLst>
              <a:ext uri="{FF2B5EF4-FFF2-40B4-BE49-F238E27FC236}">
                <a16:creationId xmlns:a16="http://schemas.microsoft.com/office/drawing/2014/main" id="{9D2FFF25-64F0-47A5-BE16-964530465F5E}"/>
              </a:ext>
            </a:extLst>
          </p:cNvPr>
          <p:cNvGrpSpPr/>
          <p:nvPr/>
        </p:nvGrpSpPr>
        <p:grpSpPr>
          <a:xfrm>
            <a:off x="8881417" y="3927174"/>
            <a:ext cx="2497783" cy="1962347"/>
            <a:chOff x="8881417" y="2258575"/>
            <a:chExt cx="2497783" cy="1962347"/>
          </a:xfrm>
        </p:grpSpPr>
        <p:pic>
          <p:nvPicPr>
            <p:cNvPr id="9" name="Graphic 8" descr="Bullseye" title="Placeholder Icon">
              <a:extLst>
                <a:ext uri="{FF2B5EF4-FFF2-40B4-BE49-F238E27FC236}">
                  <a16:creationId xmlns:a16="http://schemas.microsoft.com/office/drawing/2014/main" id="{CE6069C6-95DD-4ED1-982A-DC78C0F4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7" name="Text Placeholder 80">
              <a:extLst>
                <a:ext uri="{FF2B5EF4-FFF2-40B4-BE49-F238E27FC236}">
                  <a16:creationId xmlns:a16="http://schemas.microsoft.com/office/drawing/2014/main" id="{2ABA949D-514D-46F1-9EA0-0044B954A1B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6" name="Text Placeholder 80">
              <a:extLst>
                <a:ext uri="{FF2B5EF4-FFF2-40B4-BE49-F238E27FC236}">
                  <a16:creationId xmlns:a16="http://schemas.microsoft.com/office/drawing/2014/main" id="{A0FE60BC-B552-4E0C-A2F3-D99FDA7DA65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Top left image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Placeholder 28" descr="company logo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946" r="946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Kalle Persson</a:t>
            </a:r>
          </a:p>
        </p:txBody>
      </p:sp>
      <p:pic>
        <p:nvPicPr>
          <p:cNvPr id="13" name="Graphic 12" descr="Person icon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15" name="Graphic 14" descr="Phone icon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kalle@email.com</a:t>
            </a:r>
          </a:p>
        </p:txBody>
      </p:sp>
      <p:pic>
        <p:nvPicPr>
          <p:cNvPr id="14" name="Graphic 13" descr="Email icon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11"/>
              </a:rPr>
              <a:t>www.fabrikam.com</a:t>
            </a:r>
            <a:r>
              <a:rPr lang="en-US" dirty="0"/>
              <a:t> </a:t>
            </a:r>
          </a:p>
        </p:txBody>
      </p:sp>
      <p:pic>
        <p:nvPicPr>
          <p:cNvPr id="30" name="Graphic 29" descr="World web icon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ECB4D9-C14E-4743-83A8-1670E858F1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Larger Headline</a:t>
            </a:r>
            <a:br>
              <a:rPr lang="en-US" sz="4400" dirty="0"/>
            </a:br>
            <a:r>
              <a:rPr lang="en-US" sz="4400" dirty="0"/>
              <a:t>Goes Here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Changing</a:t>
            </a:r>
            <a:br>
              <a:rPr lang="en-US" dirty="0"/>
            </a:br>
            <a:r>
              <a:rPr lang="en-US" dirty="0"/>
              <a:t>Climate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59" name="Picture Placeholder 158" descr="Cactus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Water</a:t>
            </a:r>
            <a:br>
              <a:rPr lang="en-US" dirty="0"/>
            </a:br>
            <a:r>
              <a:rPr lang="en-US" dirty="0"/>
              <a:t>Shortages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61" name="Picture Placeholder 160" descr="Thermometer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Longer</a:t>
            </a:r>
            <a:br>
              <a:rPr lang="en-US" dirty="0"/>
            </a:br>
            <a:r>
              <a:rPr lang="en-US" dirty="0"/>
              <a:t>Winters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63" name="Picture Placeholder 162" descr="Palm tree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New</a:t>
            </a:r>
            <a:br>
              <a:rPr lang="en-US" dirty="0"/>
            </a:br>
            <a:r>
              <a:rPr lang="en-US" dirty="0"/>
              <a:t>Terrain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65" name="Picture Placeholder 164" descr="Factory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Industrial </a:t>
            </a:r>
            <a:br>
              <a:rPr lang="en-US" dirty="0"/>
            </a:br>
            <a:r>
              <a:rPr lang="en-US" dirty="0"/>
              <a:t>Impact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93" name="Picture Placeholder 92" descr="magnifying glass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Clean </a:t>
            </a:r>
            <a:br>
              <a:rPr lang="en-US" dirty="0"/>
            </a:br>
            <a:r>
              <a:rPr lang="en-US" dirty="0"/>
              <a:t>Water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Evergreen</a:t>
            </a:r>
            <a:br>
              <a:rPr lang="en-US" dirty="0"/>
            </a:br>
            <a:r>
              <a:rPr lang="en-US" dirty="0"/>
              <a:t>Foliage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97" name="Picture Placeholder 96" descr="apple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Healthy </a:t>
            </a:r>
            <a:br>
              <a:rPr lang="en-US" dirty="0"/>
            </a:br>
            <a:r>
              <a:rPr lang="en-US" dirty="0"/>
              <a:t>Vegetables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9"/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</a:t>
            </a:r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Web Deep Links</a:t>
            </a:r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3" name="Picture Placeholder 72" descr="send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Instant Communication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5" name="Picture Placeholder 74" descr="network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Networked API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benefits include</a:t>
            </a:r>
          </a:p>
          <a:p>
            <a:r>
              <a:rPr lang="en-US" sz="1200" dirty="0"/>
              <a:t>Nunc viverra imperdiet enim. Fusce est.</a:t>
            </a:r>
            <a:br>
              <a:rPr lang="en-US" sz="1200" dirty="0"/>
            </a:br>
            <a:r>
              <a:rPr lang="en-US" sz="1200" dirty="0"/>
              <a:t>Vivamus a tellus</a:t>
            </a:r>
          </a:p>
          <a:p>
            <a:r>
              <a:rPr lang="en-US" sz="1200" dirty="0"/>
              <a:t>Nunc viverra imperdiet enim. Fusce est.</a:t>
            </a:r>
            <a:br>
              <a:rPr lang="en-US" sz="1200" dirty="0"/>
            </a:br>
            <a:r>
              <a:rPr lang="en-US" sz="1200" dirty="0"/>
              <a:t>Vivamus a tellus</a:t>
            </a:r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Left panel image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 Title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DE25BB-92A4-43F5-9121-27E4398711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pic>
        <p:nvPicPr>
          <p:cNvPr id="33" name="Picture Placeholder 32" descr="Teacher">
            <a:extLst>
              <a:ext uri="{FF2B5EF4-FFF2-40B4-BE49-F238E27FC236}">
                <a16:creationId xmlns:a16="http://schemas.microsoft.com/office/drawing/2014/main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Fortify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7A0458-F32A-49CF-9495-28592AEB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5" name="Picture Placeholder 34" descr="Group">
            <a:extLst>
              <a:ext uri="{FF2B5EF4-FFF2-40B4-BE49-F238E27FC236}">
                <a16:creationId xmlns:a16="http://schemas.microsoft.com/office/drawing/2014/main" id="{29D864EF-7534-4411-9666-4707F93191F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De-Marginalize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FEB8D05-C4DC-4D45-A8B0-442869804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7" name="Picture Placeholder 36" descr="Books">
            <a:extLst>
              <a:ext uri="{FF2B5EF4-FFF2-40B4-BE49-F238E27FC236}">
                <a16:creationId xmlns:a16="http://schemas.microsoft.com/office/drawing/2014/main" id="{A3A82211-756C-4184-979C-5420002F8071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4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0B8C-152D-4041-AC3C-8B85647A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</a:t>
            </a:r>
          </a:p>
        </p:txBody>
      </p:sp>
      <p:pic>
        <p:nvPicPr>
          <p:cNvPr id="9" name="Graphic 8" descr="Bullseye" title="Placeholder Icon">
            <a:extLst>
              <a:ext uri="{FF2B5EF4-FFF2-40B4-BE49-F238E27FC236}">
                <a16:creationId xmlns:a16="http://schemas.microsoft.com/office/drawing/2014/main" id="{FE3C0AD7-AC2C-4BF6-9B04-D74540297E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750" y="1391763"/>
            <a:ext cx="753719" cy="75371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6DD47F-D181-45CD-A525-14A14AF48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C6F7-3678-4EB1-9653-A3E4DAC47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pic>
        <p:nvPicPr>
          <p:cNvPr id="8" name="Graphic 7" descr="Lecturer" title="Placeholder Icon">
            <a:extLst>
              <a:ext uri="{FF2B5EF4-FFF2-40B4-BE49-F238E27FC236}">
                <a16:creationId xmlns:a16="http://schemas.microsoft.com/office/drawing/2014/main" id="{CA2E6407-E074-43E0-AA4A-D7B9ADF2DA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4740" y="1391763"/>
            <a:ext cx="753719" cy="75371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976196-87DB-406C-9904-8B1F6B13B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CA641-190C-4E8A-B694-3EA9C4DCD9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84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971</Words>
  <Application>Microsoft Office PowerPoint</Application>
  <PresentationFormat>Widescreen</PresentationFormat>
  <Paragraphs>274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Rockwell</vt:lpstr>
      <vt:lpstr>Times New Roman</vt:lpstr>
      <vt:lpstr>Office Theme</vt:lpstr>
      <vt:lpstr>Presentation  Title</vt:lpstr>
      <vt:lpstr>About Us</vt:lpstr>
      <vt:lpstr>The Problem</vt:lpstr>
      <vt:lpstr>The Solution</vt:lpstr>
      <vt:lpstr>The Product</vt:lpstr>
      <vt:lpstr>Digital Product</vt:lpstr>
      <vt:lpstr>Divider Slide Title</vt:lpstr>
      <vt:lpstr>Business Model</vt:lpstr>
      <vt:lpstr>Market Opportunity</vt:lpstr>
      <vt:lpstr>Competition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Thank You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Mohamed</dc:creator>
  <cp:lastModifiedBy>Mohamed</cp:lastModifiedBy>
  <cp:revision>1</cp:revision>
  <dcterms:created xsi:type="dcterms:W3CDTF">2021-03-05T19:43:04Z</dcterms:created>
  <dcterms:modified xsi:type="dcterms:W3CDTF">2021-03-05T19:43:21Z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